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822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F2343-A3B5-4436-938C-22AE259A31D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37228-75BC-4279-8029-74FD25505BC7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CF6F4-B117-4CEE-9748-1FC6B8B89014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4D42E-C94A-45A6-B02E-77AF9082FB8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C92E6-5AD1-4CC3-BF69-47DECABE8E33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592E1-1A8E-42A1-9B69-64E0B9C88F55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3E9A7-7AA2-4950-B2C3-29646402A2AD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36D6-A4E7-418E-BA15-BDB760C08692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CA116-C641-419C-9CB9-181E72B3AB18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18DB3-D7E8-4631-8DEE-DAC1F1D2FC9F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BC00-7DA4-4594-BA6E-493DB50E48A9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763F63F-20BF-4333-93F5-FF81AA8BED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181AEC7-6622-43C9-A81C-A785F1D479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C1341D6-F706-430C-A85D-1CC97085F4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510DAF-47E6-4C32-8DB0-E3FB56430D2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hyperlink" Target="http://mosjon.friidrett.no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ha-lud@online.no" TargetMode="External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1.bin"/><Relationship Id="rId4" Type="http://schemas.openxmlformats.org/officeDocument/2006/relationships/hyperlink" Target="http://www.follafoss-il.no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ramirent.no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44463"/>
            <a:ext cx="6985000" cy="1425575"/>
          </a:xfrm>
        </p:spPr>
        <p:txBody>
          <a:bodyPr/>
          <a:lstStyle/>
          <a:p>
            <a:pPr eaLnBrk="1" hangingPunct="1"/>
            <a:r>
              <a:rPr lang="nb-NO" altLang="nb-NO" sz="5600" b="1" smtClean="0"/>
              <a:t>  </a:t>
            </a:r>
            <a:r>
              <a:rPr lang="nb-NO" altLang="nb-NO" b="1" smtClean="0"/>
              <a:t>FOLLAHEI-LØPET</a:t>
            </a:r>
            <a:br>
              <a:rPr lang="nb-NO" altLang="nb-NO" b="1" smtClean="0"/>
            </a:br>
            <a:r>
              <a:rPr lang="nb-NO" altLang="nb-NO" b="1" smtClean="0"/>
              <a:t>11. August 2019</a:t>
            </a:r>
          </a:p>
        </p:txBody>
      </p:sp>
      <p:pic>
        <p:nvPicPr>
          <p:cNvPr id="2051" name="Bilde 2" descr="C:\Documents and Settings\Karl-Christian\Lokale innstillinger\Temporary Internet Files\Content.Outlook\J03XYXKG\Follafoss logo 30pros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01625"/>
            <a:ext cx="17986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83" name="Group 35">
            <a:extLst>
              <a:ext uri="{FF2B5EF4-FFF2-40B4-BE49-F238E27FC236}">
                <a16:creationId xmlns:a16="http://schemas.microsoft.com/office/drawing/2014/main" xmlns="" id="{034334E1-6B0E-442B-8393-B6E7867B7339}"/>
              </a:ext>
            </a:extLst>
          </p:cNvPr>
          <p:cNvGraphicFramePr>
            <a:graphicFrameLocks noGrp="1"/>
          </p:cNvGraphicFramePr>
          <p:nvPr/>
        </p:nvGraphicFramePr>
        <p:xfrm>
          <a:off x="355600" y="1746250"/>
          <a:ext cx="8893175" cy="6916738"/>
        </p:xfrm>
        <a:graphic>
          <a:graphicData uri="http://schemas.openxmlformats.org/drawingml/2006/table">
            <a:tbl>
              <a:tblPr/>
              <a:tblGrid>
                <a:gridCol w="4390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2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1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Follafoss Idrettslag arrangerer</a:t>
                      </a:r>
                      <a:endParaRPr kumimoji="0" lang="nb-NO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FOLLAHEI-LØPET 2019, </a:t>
                      </a: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søndag 11.august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www.follafoss-il.no</a:t>
                      </a:r>
                      <a:endParaRPr kumimoji="0" lang="nb-NO" sz="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___________________________________________________________________</a:t>
                      </a:r>
                      <a:endParaRPr kumimoji="0" lang="nb-NO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Follahei-løpet ble første gang arrangert i august 2009. Løpet har start fra Follafoss stadion 14 </a:t>
                      </a:r>
                      <a:r>
                        <a:rPr kumimoji="0" lang="nb-NO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moh</a:t>
                      </a: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og har mål på fjelltoppen Follaheia 644 moh. Løpslengde </a:t>
                      </a:r>
                      <a:r>
                        <a:rPr kumimoji="0" lang="nb-NO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</a:t>
                      </a: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4,5 km. Stigning 630m. Første </a:t>
                      </a:r>
                      <a:r>
                        <a:rPr kumimoji="0" lang="nb-NO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</a:t>
                      </a: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km av løpet går etter veg opp til </a:t>
                      </a:r>
                      <a:r>
                        <a:rPr kumimoji="0" lang="nb-NO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</a:t>
                      </a: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110 moh. Resten av løypa er på fastmark eller steinlagt sti i naturskjønt terreng. Jente og gutteklasse 13-15 år vil starte ca 2 km opp i løypa (ca 110 moh). Øvrige klasser starter fra stadion.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Løpet passer også svært godt for deltakelse i trimklassen, og utsikten fra toppen er en «premie» i seg selv.            </a:t>
                      </a: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 nytt i år: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uttrekkspremie i trim, kr 5000,- fra Sparebank 1 SMN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Klasser &amp; Premiering (Premiering med gavekort i alle klassene):</a:t>
                      </a:r>
                      <a:endParaRPr kumimoji="0" lang="nb-NO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Trimklasse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Jenteklasse og gutteklasse 13-15 år (start ca 2 km opp i løypa)   kr    500 - kr 300 - kr 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Dameklasse og herreklasse 16-19 år                                            kr 1.000 - kr 500 - kr 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Dameklasse og herreklasse 20-35 år                                            kr 1.000 - kr 500 - kr 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Dameklasse og herreklasse 36-50 år                                            kr 1.000 - kr 500 - kr 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Dameklasse og herreklasse 51 år+                                               kr 1.000 - kr 500 - kr 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Spurtpris Folla Tech damer og herrer:  	             kr    500,-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Spurtpris MM Karton FollaCell damer og herrer:  kr    500,-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Spurtpris SalMar damer og herrer 	             kr    500,-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Beste dame og herreløper totalt:   	             kr    500,-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 blir 1/3 premiering nedover i klassene. Uavhentede premier tilfaller arrangør.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Start: Trimklasse mellom kl. 09:30-11:00.          Konkurranseklasser kl 1200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Trekning av premier i trimklasse.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Nytt: En uttrekkspremie i trim, verdi kr 5000,- fra Sparebank 1 SMN.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_______________________________________________________________________________________________________________________________________________________</a:t>
                      </a:r>
                      <a:endParaRPr kumimoji="0" lang="nb-NO" sz="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Påmelding skjer til Unni Ludvigsen mob +47 90 03 03 99, e-post: </a:t>
                      </a: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ha-lud@online.no</a:t>
                      </a: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 </a:t>
                      </a:r>
                      <a:endParaRPr kumimoji="0" lang="nb-NO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Påmelding trim ved start.  Påmeldingsavgift:</a:t>
                      </a:r>
                      <a:endParaRPr kumimoji="0" lang="nb-NO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Trimklasse	kr 150,-                   Familiepåmelding:	kr 300,-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13-15 år:	kr 150,-                   Øvrige klasser:	kr 300,-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Påmeldingsavgift betales ved start eller </a:t>
                      </a:r>
                      <a:r>
                        <a:rPr lang="nb-NO" sz="800" b="1" dirty="0">
                          <a:hlinkClick r:id="rId6"/>
                        </a:rPr>
                        <a:t>http://mosjon.friidrett.no</a:t>
                      </a:r>
                      <a:endParaRPr kumimoji="0" lang="nb-NO" sz="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Ytterligere info fås ved henvendelse til: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Løpsleder: Halfdan Ludvigsen, mobil: 90 41 80 34, e-post </a:t>
                      </a: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ha-lud@online.no</a:t>
                      </a:r>
                      <a:endParaRPr kumimoji="0" lang="nb-NO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FOLLAFOSS IDRETTSLAG ØNSKER DEG HJERTELIG VELKOMMEN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TIL FOLLAHEI-LØPET.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5291">
                <a:tc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Sport 1 </a:t>
                      </a:r>
                      <a:r>
                        <a:rPr lang="nb-NO" sz="140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Malmo Sport</a:t>
                      </a:r>
                      <a:endParaRPr kumimoji="0" lang="nb-N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7" name="Bilde 0" descr="salma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" y="5686425"/>
            <a:ext cx="16208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Bilde 1" descr="N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6513" y="6199188"/>
            <a:ext cx="914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Bilde 4" descr="folla tech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2188" y="5964238"/>
            <a:ext cx="11604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nb-NO" altLang="nb-NO"/>
          </a:p>
        </p:txBody>
      </p:sp>
      <p:graphicFrame>
        <p:nvGraphicFramePr>
          <p:cNvPr id="2061" name="Object 22"/>
          <p:cNvGraphicFramePr>
            <a:graphicFrameLocks noChangeAspect="1"/>
          </p:cNvGraphicFramePr>
          <p:nvPr/>
        </p:nvGraphicFramePr>
        <p:xfrm>
          <a:off x="2379663" y="5562600"/>
          <a:ext cx="2282825" cy="814388"/>
        </p:xfrm>
        <a:graphic>
          <a:graphicData uri="http://schemas.openxmlformats.org/presentationml/2006/ole">
            <p:oleObj spid="_x0000_s2061" name="Acrobat Document" r:id="rId10" imgW="11814840" imgH="4292280" progId="AcroExch.Document.DC">
              <p:embed/>
            </p:oleObj>
          </a:graphicData>
        </a:graphic>
      </p:graphicFrame>
      <p:pic>
        <p:nvPicPr>
          <p:cNvPr id="2062" name="Picture 20" descr="C:\Users\KCA\Pictures\Follaheia\Follahei-løpet 2009\DSC0076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388" y="1755775"/>
            <a:ext cx="36718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78738" y="5911850"/>
            <a:ext cx="91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84563" y="6134100"/>
            <a:ext cx="10382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0" descr="Ramiren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3488" y="5911850"/>
            <a:ext cx="995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Bilde 14" descr="https://www.friidrett.no/globalassets/dokumenter/mosjon/kvalitetsstempel-download/alle-de-gronne.png"/>
          <p:cNvPicPr>
            <a:picLocks noChangeAspect="1" noChangeArrowheads="1"/>
          </p:cNvPicPr>
          <p:nvPr/>
        </p:nvPicPr>
        <p:blipFill>
          <a:blip r:embed="rId16" cstate="print"/>
          <a:srcRect l="31985" r="35260"/>
          <a:stretch>
            <a:fillRect/>
          </a:stretch>
        </p:blipFill>
        <p:spPr bwMode="auto">
          <a:xfrm>
            <a:off x="7308850" y="260350"/>
            <a:ext cx="16557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Grafikk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95475" y="6134100"/>
            <a:ext cx="156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237</Words>
  <Application>Microsoft Office PowerPoint</Application>
  <PresentationFormat>Skjermfremvisning (4:3)</PresentationFormat>
  <Paragraphs>48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Standard utforming</vt:lpstr>
      <vt:lpstr>Adobe Acrobat Document</vt:lpstr>
      <vt:lpstr>  FOLLAHEI-LØPET 11. August 2019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FOLLAHEI-LØPET 28. August 2010</dc:title>
  <dc:creator>Kristian</dc:creator>
  <cp:lastModifiedBy>Roald Wekre</cp:lastModifiedBy>
  <cp:revision>99</cp:revision>
  <cp:lastPrinted>2019-07-22T07:52:57Z</cp:lastPrinted>
  <dcterms:created xsi:type="dcterms:W3CDTF">2010-08-18T07:23:41Z</dcterms:created>
  <dcterms:modified xsi:type="dcterms:W3CDTF">2019-07-22T21:01:25Z</dcterms:modified>
</cp:coreProperties>
</file>